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2" r:id="rId3"/>
    <p:sldId id="276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7654"/>
    <a:srgbClr val="3E99D4"/>
    <a:srgbClr val="FFD267"/>
    <a:srgbClr val="E6E6E6"/>
    <a:srgbClr val="FFC000"/>
    <a:srgbClr val="9563AA"/>
    <a:srgbClr val="13B794"/>
    <a:srgbClr val="9EC979"/>
    <a:srgbClr val="F4944A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31/05/2023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31/05/2023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31/05/2023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31/05/2023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31/05/2023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31/05/2023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31/05/2023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31/05/2023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31/05/2023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31/05/2023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31/05/2023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31/05/2023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765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84571"/>
            <a:ext cx="9144000" cy="2888857"/>
          </a:xfrm>
          <a:noFill/>
        </p:spPr>
        <p:txBody>
          <a:bodyPr anchor="ctr" anchorCtr="0">
            <a:normAutofit/>
          </a:bodyPr>
          <a:lstStyle/>
          <a:p>
            <a:r>
              <a:rPr lang="fr-FR" sz="5400" b="1" dirty="0">
                <a:solidFill>
                  <a:srgbClr val="7030A0"/>
                </a:solidFill>
              </a:rPr>
              <a:t>L’avare</a:t>
            </a:r>
            <a:endParaRPr lang="fr-FR" b="1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962033"/>
            <a:ext cx="9144000" cy="750536"/>
          </a:xfrm>
        </p:spPr>
        <p:txBody>
          <a:bodyPr>
            <a:normAutofit/>
          </a:bodyPr>
          <a:lstStyle/>
          <a:p>
            <a:r>
              <a:rPr lang="fr-FR" sz="4400" dirty="0"/>
              <a:t>  </a:t>
            </a:r>
            <a:r>
              <a:rPr lang="fr-FR" sz="4400" dirty="0">
                <a:solidFill>
                  <a:srgbClr val="002060"/>
                </a:solidFill>
              </a:rPr>
              <a:t>L’affiche</a:t>
            </a:r>
            <a:r>
              <a:rPr lang="fr-FR" sz="4400" dirty="0"/>
              <a:t> - Semaine 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Projet 3</a:t>
            </a:r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F305D06E-1ECB-BA7F-9F87-B2471E41B8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613056" y="1873221"/>
            <a:ext cx="1212912" cy="111765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AA99E9DE-FE69-4571-F4C9-AD36C77704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6319" y="258802"/>
            <a:ext cx="1689835" cy="189707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49C14D04-9CAA-B672-5229-178AF389FEDB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3675" y="5956087"/>
            <a:ext cx="1062526" cy="68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515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765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E6C4C3BA-3D18-879B-22FD-81AB60250B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6319" y="258802"/>
            <a:ext cx="1689835" cy="189707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E3056BE6-E71E-688F-38DC-6B6AA0991C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4797" y="0"/>
            <a:ext cx="51624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765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4F1D0887-32F8-2183-2151-2EE07D9F5E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8855" y="98961"/>
            <a:ext cx="5162406" cy="685800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Projet 3</a:t>
            </a: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E6C4C3BA-3D18-879B-22FD-81AB60250B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6319" y="258802"/>
            <a:ext cx="1689835" cy="1897079"/>
          </a:xfrm>
          <a:prstGeom prst="rect">
            <a:avLst/>
          </a:prstGeom>
        </p:spPr>
      </p:pic>
      <p:sp>
        <p:nvSpPr>
          <p:cNvPr id="2" name="Légende : encadrée 1">
            <a:extLst>
              <a:ext uri="{FF2B5EF4-FFF2-40B4-BE49-F238E27FC236}">
                <a16:creationId xmlns:a16="http://schemas.microsoft.com/office/drawing/2014/main" id="{56DEB946-4148-86AC-A98B-EE0AA24F8C29}"/>
              </a:ext>
            </a:extLst>
          </p:cNvPr>
          <p:cNvSpPr/>
          <p:nvPr/>
        </p:nvSpPr>
        <p:spPr>
          <a:xfrm>
            <a:off x="8893743" y="5422602"/>
            <a:ext cx="1872277" cy="548462"/>
          </a:xfrm>
          <a:prstGeom prst="borderCallout1">
            <a:avLst>
              <a:gd name="adj1" fmla="val 48589"/>
              <a:gd name="adj2" fmla="val -940"/>
              <a:gd name="adj3" fmla="val 84352"/>
              <a:gd name="adj4" fmla="val -68355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Organisation</a:t>
            </a:r>
          </a:p>
        </p:txBody>
      </p:sp>
      <p:sp>
        <p:nvSpPr>
          <p:cNvPr id="8" name="Légende : encadrée 7">
            <a:extLst>
              <a:ext uri="{FF2B5EF4-FFF2-40B4-BE49-F238E27FC236}">
                <a16:creationId xmlns:a16="http://schemas.microsoft.com/office/drawing/2014/main" id="{91C6EB95-8C0D-10E4-2792-DFA89F19BA15}"/>
              </a:ext>
            </a:extLst>
          </p:cNvPr>
          <p:cNvSpPr/>
          <p:nvPr/>
        </p:nvSpPr>
        <p:spPr>
          <a:xfrm>
            <a:off x="8770055" y="3644411"/>
            <a:ext cx="1872277" cy="548462"/>
          </a:xfrm>
          <a:prstGeom prst="borderCallout1">
            <a:avLst>
              <a:gd name="adj1" fmla="val 48589"/>
              <a:gd name="adj2" fmla="val -940"/>
              <a:gd name="adj3" fmla="val 17953"/>
              <a:gd name="adj4" fmla="val -685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Slogan</a:t>
            </a:r>
          </a:p>
        </p:txBody>
      </p:sp>
      <p:sp>
        <p:nvSpPr>
          <p:cNvPr id="9" name="Légende : encadrée 8">
            <a:extLst>
              <a:ext uri="{FF2B5EF4-FFF2-40B4-BE49-F238E27FC236}">
                <a16:creationId xmlns:a16="http://schemas.microsoft.com/office/drawing/2014/main" id="{5548B988-7958-6A8C-8402-0960E232B829}"/>
              </a:ext>
            </a:extLst>
          </p:cNvPr>
          <p:cNvSpPr/>
          <p:nvPr/>
        </p:nvSpPr>
        <p:spPr>
          <a:xfrm>
            <a:off x="8305800" y="784726"/>
            <a:ext cx="1872277" cy="548462"/>
          </a:xfrm>
          <a:prstGeom prst="borderCallout1">
            <a:avLst>
              <a:gd name="adj1" fmla="val 48589"/>
              <a:gd name="adj2" fmla="val -940"/>
              <a:gd name="adj3" fmla="val -5295"/>
              <a:gd name="adj4" fmla="val -8186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Troupe</a:t>
            </a:r>
          </a:p>
        </p:txBody>
      </p:sp>
      <p:sp>
        <p:nvSpPr>
          <p:cNvPr id="12" name="Légende : encadrée 11">
            <a:extLst>
              <a:ext uri="{FF2B5EF4-FFF2-40B4-BE49-F238E27FC236}">
                <a16:creationId xmlns:a16="http://schemas.microsoft.com/office/drawing/2014/main" id="{4C2878AF-7364-FE52-6298-0446D76F3482}"/>
              </a:ext>
            </a:extLst>
          </p:cNvPr>
          <p:cNvSpPr/>
          <p:nvPr/>
        </p:nvSpPr>
        <p:spPr>
          <a:xfrm>
            <a:off x="883984" y="1607419"/>
            <a:ext cx="1872277" cy="548462"/>
          </a:xfrm>
          <a:prstGeom prst="borderCallout1">
            <a:avLst>
              <a:gd name="adj1" fmla="val 48589"/>
              <a:gd name="adj2" fmla="val 101365"/>
              <a:gd name="adj3" fmla="val -1572"/>
              <a:gd name="adj4" fmla="val 19300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Titre</a:t>
            </a:r>
          </a:p>
        </p:txBody>
      </p:sp>
      <p:sp>
        <p:nvSpPr>
          <p:cNvPr id="13" name="Légende : encadrée 12">
            <a:extLst>
              <a:ext uri="{FF2B5EF4-FFF2-40B4-BE49-F238E27FC236}">
                <a16:creationId xmlns:a16="http://schemas.microsoft.com/office/drawing/2014/main" id="{060ACF09-1ED8-623C-0C6F-7467ABAE9C37}"/>
              </a:ext>
            </a:extLst>
          </p:cNvPr>
          <p:cNvSpPr/>
          <p:nvPr/>
        </p:nvSpPr>
        <p:spPr>
          <a:xfrm>
            <a:off x="883983" y="3429000"/>
            <a:ext cx="1872277" cy="548462"/>
          </a:xfrm>
          <a:prstGeom prst="borderCallout1">
            <a:avLst>
              <a:gd name="adj1" fmla="val 48589"/>
              <a:gd name="adj2" fmla="val 101365"/>
              <a:gd name="adj3" fmla="val -1572"/>
              <a:gd name="adj4" fmla="val 19300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Auteur</a:t>
            </a:r>
          </a:p>
        </p:txBody>
      </p:sp>
      <p:sp>
        <p:nvSpPr>
          <p:cNvPr id="14" name="Légende : encadrée 13">
            <a:extLst>
              <a:ext uri="{FF2B5EF4-FFF2-40B4-BE49-F238E27FC236}">
                <a16:creationId xmlns:a16="http://schemas.microsoft.com/office/drawing/2014/main" id="{33232281-A4A6-4E16-1CBB-EE54ADA35CC4}"/>
              </a:ext>
            </a:extLst>
          </p:cNvPr>
          <p:cNvSpPr/>
          <p:nvPr/>
        </p:nvSpPr>
        <p:spPr>
          <a:xfrm>
            <a:off x="1895680" y="4702119"/>
            <a:ext cx="1872277" cy="548462"/>
          </a:xfrm>
          <a:prstGeom prst="borderCallout1">
            <a:avLst>
              <a:gd name="adj1" fmla="val 48589"/>
              <a:gd name="adj2" fmla="val 101365"/>
              <a:gd name="adj3" fmla="val -1572"/>
              <a:gd name="adj4" fmla="val 19300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Illustration</a:t>
            </a:r>
          </a:p>
        </p:txBody>
      </p:sp>
      <p:sp>
        <p:nvSpPr>
          <p:cNvPr id="15" name="Légende : encadrée 14">
            <a:extLst>
              <a:ext uri="{FF2B5EF4-FFF2-40B4-BE49-F238E27FC236}">
                <a16:creationId xmlns:a16="http://schemas.microsoft.com/office/drawing/2014/main" id="{70E61C30-9152-5B1E-93DA-3BC68306692B}"/>
              </a:ext>
            </a:extLst>
          </p:cNvPr>
          <p:cNvSpPr/>
          <p:nvPr/>
        </p:nvSpPr>
        <p:spPr>
          <a:xfrm>
            <a:off x="8416256" y="1948052"/>
            <a:ext cx="2233863" cy="548462"/>
          </a:xfrm>
          <a:prstGeom prst="borderCallout1">
            <a:avLst>
              <a:gd name="adj1" fmla="val 48589"/>
              <a:gd name="adj2" fmla="val -940"/>
              <a:gd name="adj3" fmla="val -10347"/>
              <a:gd name="adj4" fmla="val -6917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Compagnie</a:t>
            </a:r>
          </a:p>
        </p:txBody>
      </p:sp>
      <p:sp>
        <p:nvSpPr>
          <p:cNvPr id="16" name="Légende : encadrée 15">
            <a:extLst>
              <a:ext uri="{FF2B5EF4-FFF2-40B4-BE49-F238E27FC236}">
                <a16:creationId xmlns:a16="http://schemas.microsoft.com/office/drawing/2014/main" id="{AE4D251B-EB3A-89B3-06B1-8AD96A5FDB6B}"/>
              </a:ext>
            </a:extLst>
          </p:cNvPr>
          <p:cNvSpPr/>
          <p:nvPr/>
        </p:nvSpPr>
        <p:spPr>
          <a:xfrm>
            <a:off x="8890610" y="2755316"/>
            <a:ext cx="2233863" cy="548462"/>
          </a:xfrm>
          <a:prstGeom prst="borderCallout1">
            <a:avLst>
              <a:gd name="adj1" fmla="val 48589"/>
              <a:gd name="adj2" fmla="val -940"/>
              <a:gd name="adj3" fmla="val -101422"/>
              <a:gd name="adj4" fmla="val -10501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Mise en scène</a:t>
            </a:r>
          </a:p>
        </p:txBody>
      </p:sp>
    </p:spTree>
    <p:extLst>
      <p:ext uri="{BB962C8B-B14F-4D97-AF65-F5344CB8AC3E}">
        <p14:creationId xmlns:p14="http://schemas.microsoft.com/office/powerpoint/2010/main" val="79712057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22</Words>
  <Application>Microsoft Office PowerPoint</Application>
  <PresentationFormat>Grand écran</PresentationFormat>
  <Paragraphs>13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L’avare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39</cp:revision>
  <dcterms:created xsi:type="dcterms:W3CDTF">2021-07-17T07:25:24Z</dcterms:created>
  <dcterms:modified xsi:type="dcterms:W3CDTF">2023-05-31T11:38:38Z</dcterms:modified>
</cp:coreProperties>
</file>